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221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36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837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36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40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21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47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88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7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85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08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2A6FB-71FE-41E6-B62B-EA9CF50CB969}" type="datetimeFigureOut">
              <a:rPr lang="hu-HU" smtClean="0"/>
              <a:t>2023. 05. 20.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3685-3456-4AEE-9B76-E56C007DB1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963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ermann\Desktop\Csobánka javított\3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8" y="692696"/>
            <a:ext cx="8494538" cy="5367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b="1" dirty="0" smtClean="0">
                <a:latin typeface="Harrington" pitchFamily="82" charset="0"/>
                <a:cs typeface="Times New Roman" pitchFamily="18" charset="0"/>
              </a:rPr>
              <a:t>Ottokár Hadiárvaház</a:t>
            </a:r>
            <a:endParaRPr lang="hu-HU" sz="6000" b="1" dirty="0">
              <a:latin typeface="Harrington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ermann\Desktop\Csobánka javított\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0614"/>
            <a:ext cx="8347707" cy="56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ermann\Desktop\Csobánka javított\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9387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5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ermann\Desktop\Csobánka javított\6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5031"/>
            <a:ext cx="86735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4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ermann\Desktop\Csobánka javított\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11088" cy="50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ermann\Desktop\Csobánka javított\6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06804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4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ermann\Desktop\Csobánka javított\76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" y="620688"/>
            <a:ext cx="811969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9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ermann\Desktop\Csobánka javított\8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260648"/>
            <a:ext cx="4036191" cy="61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69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ermann\Desktop\Csobánka javított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313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3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ermann\Desktop\Csobánka javított\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63" y="260648"/>
            <a:ext cx="4944578" cy="63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0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ermann\Desktop\Csobánka javított\5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7294"/>
            <a:ext cx="7848872" cy="57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0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rmann\Desktop\Csobánka javított\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008"/>
            <a:ext cx="8352928" cy="60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9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ermann\Desktop\Csobánka javított\5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3" y="509108"/>
            <a:ext cx="8626216" cy="57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2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ermann\Desktop\Csobánka javított\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80"/>
            <a:ext cx="4176464" cy="62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56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ermann\Desktop\Csobánka javított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26316" cy="55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65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ermann\Desktop\Csobánka javított\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78511" cy="55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54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ermann\Desktop\Csobánka javított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51" y="260648"/>
            <a:ext cx="464270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4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ermann\Desktop\Csobánka javított\5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1344"/>
            <a:ext cx="7992888" cy="57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15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ermann\Desktop\Csobánka javított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1982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05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ermann\Desktop\Csobánka javított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122"/>
            <a:ext cx="8640960" cy="56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5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rmann\Desktop\Csobánka javított\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39"/>
            <a:ext cx="4968552" cy="66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93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ermann\Desktop\Csobánka javított\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536504" cy="60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2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rmann\Desktop\Csobánka javított\8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3" y="580474"/>
            <a:ext cx="852869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2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rmann\Desktop\Csobánka javított\57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90" y="375249"/>
            <a:ext cx="4479853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ermann\Desktop\Csobánka javított\3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88" y="344909"/>
            <a:ext cx="4445376" cy="618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32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Hermann\Desktop\Csobánka javított\4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6" y="741436"/>
            <a:ext cx="86113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7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ermann\Desktop\Csobánka javított\4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8" y="620688"/>
            <a:ext cx="856488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23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</Words>
  <Application>Microsoft Office PowerPoint</Application>
  <PresentationFormat>Diavetítés a képernyőre (4:3 oldalarány)</PresentationFormat>
  <Paragraphs>1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Office-téma</vt:lpstr>
      <vt:lpstr>Ottokár Hadiárvaház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Ottokár Hadiárvaház</dc:title>
  <dc:creator>Hermann</dc:creator>
  <cp:lastModifiedBy>Hermann</cp:lastModifiedBy>
  <cp:revision>7</cp:revision>
  <dcterms:created xsi:type="dcterms:W3CDTF">2023-05-16T20:05:50Z</dcterms:created>
  <dcterms:modified xsi:type="dcterms:W3CDTF">2023-05-20T17:42:35Z</dcterms:modified>
</cp:coreProperties>
</file>